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9" autoAdjust="0"/>
    <p:restoredTop sz="94660"/>
  </p:normalViewPr>
  <p:slideViewPr>
    <p:cSldViewPr snapToGrid="0">
      <p:cViewPr varScale="1">
        <p:scale>
          <a:sx n="90" d="100"/>
          <a:sy n="90" d="100"/>
        </p:scale>
        <p:origin x="90" y="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951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7522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286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177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549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98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929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49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41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25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264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A5724-4545-4208-8122-FA31E8F70C13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90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45060"/>
          </a:xfrm>
        </p:spPr>
        <p:txBody>
          <a:bodyPr>
            <a:normAutofit/>
          </a:bodyPr>
          <a:lstStyle/>
          <a:p>
            <a:r>
              <a:rPr lang="ja-JP" altLang="en-US" sz="4200" dirty="0"/>
              <a:t>示説（ポスター）開示例</a:t>
            </a:r>
            <a:endParaRPr kumimoji="1" lang="ja-JP" altLang="en-US" sz="4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685266"/>
            <a:ext cx="7886700" cy="40566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ポスターの適当な場所（たとえば結論のあと）</a:t>
            </a: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に、「演題発表に関連し、開示すべき</a:t>
            </a:r>
            <a:r>
              <a:rPr lang="en-US" altLang="ja-JP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関係にある企業・組織および団体等はありません。」、もしくは、「演題発表に関連し、開示すべき</a:t>
            </a:r>
            <a:r>
              <a:rPr lang="en-US" altLang="ja-JP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関係にある企業・組織および団体等は次の通りです。①役員・顧問：Ａ社、②株保有・利益：Ｂ出版会社、③受託研究：Ｃ社、④講演料：Ｄ社」と、</a:t>
            </a:r>
            <a:r>
              <a:rPr lang="en-US" altLang="ja-JP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申告に該当する項目をすべて、項目と企業・組織、団体名を記載する。</a:t>
            </a:r>
          </a:p>
          <a:p>
            <a:pPr marL="0" indent="0">
              <a:buNone/>
            </a:pPr>
            <a:endParaRPr kumimoji="1"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9239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5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游ゴシック</vt:lpstr>
      <vt:lpstr>游ゴシック Light</vt:lpstr>
      <vt:lpstr>Arial</vt:lpstr>
      <vt:lpstr>Office テーマ</vt:lpstr>
      <vt:lpstr>示説（ポスター）開示例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日本看護管理学会 利益相反（Conflict of Interest　COI）開示</dc:title>
  <dc:creator>Kazuko Kamiizumi</dc:creator>
  <cp:lastModifiedBy>mayumi_takayama</cp:lastModifiedBy>
  <cp:revision>15</cp:revision>
  <dcterms:created xsi:type="dcterms:W3CDTF">2017-02-27T00:00:19Z</dcterms:created>
  <dcterms:modified xsi:type="dcterms:W3CDTF">2017-03-17T06:15:22Z</dcterms:modified>
</cp:coreProperties>
</file>