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2017/4/17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8994" y="2453423"/>
            <a:ext cx="8230139" cy="3974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</a:t>
            </a: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ある企業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・組織および団体等は次の通りです。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①役員・顧問：Ａ社</a:t>
            </a:r>
            <a:r>
              <a:rPr lang="ja-JP" altLang="en-US" sz="2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、②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株保有・利益：Ｂ出版会社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</a:t>
            </a:r>
            <a:r>
              <a:rPr lang="ja-JP" altLang="en-US" sz="2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講演料：Ｄ社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2" y="228647"/>
            <a:ext cx="8557145" cy="188675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kumimoji="1" lang="ja-JP" altLang="en-US" sz="4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日本中毒学会</a:t>
            </a:r>
            <a: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 Society for Clinical Toxicology (JSCT)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一般社団法人日本中毒学会 利益相反開示 Japanese Society for Clinical Toxicology (JSCT)  COI（Conflict of Interest）Disclosure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satoko_kubo</cp:lastModifiedBy>
  <cp:revision>17</cp:revision>
  <dcterms:created xsi:type="dcterms:W3CDTF">2017-02-27T00:00:19Z</dcterms:created>
  <dcterms:modified xsi:type="dcterms:W3CDTF">2017-04-17T03:11:48Z</dcterms:modified>
</cp:coreProperties>
</file>