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3" y="351477"/>
            <a:ext cx="8557145" cy="188675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</a:t>
            </a:r>
            <a:r>
              <a:rPr kumimoji="1" lang="ja-JP" altLang="en-US" sz="4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日本中毒学会</a:t>
            </a:r>
            <a: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Japanese Society for Clinical Toxicology (JSCT)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23335" y="2418942"/>
            <a:ext cx="8068733" cy="3964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　　　　　　　　　　　　　　　　　　　　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</a:t>
            </a:r>
            <a:r>
              <a:rPr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演題発表に関連し開示すべき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関係にある企業・組織および団体等はありません。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53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10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一般社団法人日本中毒学会 利益相反開示 Japanese Society for Clinical Toxicology (JSCT)  COI（Conflict of Interest）Disclosure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日本看護管理学会 利益相反（Conflict of Interest　COI）開示</dc:title>
  <dc:creator>Kazuko Kamiizumi</dc:creator>
  <cp:lastModifiedBy>水谷太郎</cp:lastModifiedBy>
  <cp:revision>18</cp:revision>
  <dcterms:created xsi:type="dcterms:W3CDTF">2017-02-27T00:00:19Z</dcterms:created>
  <dcterms:modified xsi:type="dcterms:W3CDTF">2017-04-17T07:36:08Z</dcterms:modified>
</cp:coreProperties>
</file>